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0"/>
  </p:notesMasterIdLst>
  <p:handoutMasterIdLst>
    <p:handoutMasterId r:id="rId11"/>
  </p:handoutMasterIdLst>
  <p:sldIdLst>
    <p:sldId id="309" r:id="rId2"/>
    <p:sldId id="338" r:id="rId3"/>
    <p:sldId id="339" r:id="rId4"/>
    <p:sldId id="340" r:id="rId5"/>
    <p:sldId id="341" r:id="rId6"/>
    <p:sldId id="337" r:id="rId7"/>
    <p:sldId id="331" r:id="rId8"/>
    <p:sldId id="343" r:id="rId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0" autoAdjust="0"/>
    <p:restoredTop sz="94622" autoAdjust="0"/>
  </p:normalViewPr>
  <p:slideViewPr>
    <p:cSldViewPr>
      <p:cViewPr varScale="1">
        <p:scale>
          <a:sx n="87" d="100"/>
          <a:sy n="87" d="100"/>
        </p:scale>
        <p:origin x="-96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96"/>
    </p:cViewPr>
  </p:sorterViewPr>
  <p:notesViewPr>
    <p:cSldViewPr>
      <p:cViewPr varScale="1">
        <p:scale>
          <a:sx n="58" d="100"/>
          <a:sy n="58" d="100"/>
        </p:scale>
        <p:origin x="-252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88A41-2AEC-4D98-99FE-5083AEC58B75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31099-0A38-4EFA-B22F-CD602CE23C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36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3A7E2-925B-4C73-BB5F-23254BFE81A6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2AA6C-2E3E-4120-97DB-2BE852BA40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08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34F33A9-B302-478E-BE9B-2FCEEADE2DB8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0D9459-A08A-4B2D-A593-D1CAB1035A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Meadow Vale Farm Roadways (Initial Evaluation)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93520"/>
            <a:ext cx="8416376" cy="53035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309229" cy="530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Meadow Vale Farm Roadways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2017 Proposed - $165,000 Est.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219200"/>
            <a:ext cx="8869680" cy="55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Meadow Vale Farm Roadways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2018 Proposed - $170,000 Est.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178468"/>
            <a:ext cx="8869680" cy="56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Meadow Vale Farm Roadways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2019 Proposed - $140,000 Est.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196227"/>
            <a:ext cx="8869680" cy="55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Meadow Vale Farm Roadways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2017-2019 Proposed - $475,000 Est.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1164614"/>
            <a:ext cx="8961120" cy="56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0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Pavement Evaluations/Maintenance Plans/Const. Management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63040"/>
            <a:ext cx="4046220" cy="5394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7584"/>
            <a:ext cx="8229600" cy="5325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30383"/>
            <a:ext cx="4114800" cy="5325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0383"/>
            <a:ext cx="8196346" cy="5303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73" y="1446313"/>
            <a:ext cx="4114800" cy="53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Manor Ridge HOA, Ken </a:t>
            </a:r>
            <a:r>
              <a:rPr lang="en-US" dirty="0" err="1" smtClean="0">
                <a:solidFill>
                  <a:schemeClr val="accent1"/>
                </a:solidFill>
              </a:rPr>
              <a:t>Caryl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(2016)</a:t>
            </a:r>
            <a:br>
              <a:rPr lang="en-US" dirty="0" smtClean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1" y="1295400"/>
            <a:ext cx="8478979" cy="5486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3446145" cy="6126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685800"/>
            <a:ext cx="3446145" cy="6126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03360" cy="5120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680720"/>
            <a:ext cx="3474720" cy="6177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95400"/>
            <a:ext cx="4114800" cy="548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437120" cy="5577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0491"/>
            <a:ext cx="7498080" cy="5623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3657600" cy="609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8991600" cy="53949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20" y="640080"/>
            <a:ext cx="3474720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7607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Questions?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Content Placeholder 7" descr="LOGO - COLOR - TRANSPARENT BACKGROUN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494" y="6488251"/>
            <a:ext cx="1128713" cy="15430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7183207" y="6642556"/>
            <a:ext cx="19607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ENGINEERING CONSULTANTS, INC.</a:t>
            </a:r>
            <a:endParaRPr lang="en-US" sz="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887807" y="6794956"/>
            <a:ext cx="3200400" cy="158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5366</TotalTime>
  <Words>37</Words>
  <Application>Microsoft Office PowerPoint</Application>
  <PresentationFormat>On-screen Show (4:3)</PresentationFormat>
  <Paragraphs>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Apex</vt:lpstr>
      <vt:lpstr> Meadow Vale Farm Roadways (Initial Evaluation) </vt:lpstr>
      <vt:lpstr>Meadow Vale Farm Roadways   2017 Proposed - $165,000 Est.</vt:lpstr>
      <vt:lpstr>Meadow Vale Farm Roadways   2018 Proposed - $170,000 Est.</vt:lpstr>
      <vt:lpstr>Meadow Vale Farm Roadways   2019 Proposed - $140,000 Est.</vt:lpstr>
      <vt:lpstr>Meadow Vale Farm Roadways   2017-2019 Proposed - $475,000 Est.</vt:lpstr>
      <vt:lpstr>Pavement Evaluations/Maintenance Plans/Const. Management</vt:lpstr>
      <vt:lpstr>Manor Ridge HOA, Ken Caryl (2016) </vt:lpstr>
      <vt:lpstr>Questions?</vt:lpstr>
    </vt:vector>
  </TitlesOfParts>
  <Company>Ground Engineering Consultants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Ground Engineering Consultants</dc:creator>
  <cp:lastModifiedBy>Scott Sickler</cp:lastModifiedBy>
  <cp:revision>282</cp:revision>
  <cp:lastPrinted>2015-09-21T21:33:35Z</cp:lastPrinted>
  <dcterms:created xsi:type="dcterms:W3CDTF">2009-11-11T14:39:30Z</dcterms:created>
  <dcterms:modified xsi:type="dcterms:W3CDTF">2017-05-08T21:19:48Z</dcterms:modified>
</cp:coreProperties>
</file>